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36" r:id="rId1"/>
  </p:sldMasterIdLst>
  <p:sldIdLst>
    <p:sldId id="256" r:id="rId2"/>
    <p:sldId id="259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0" r:id="rId18"/>
    <p:sldId id="291" r:id="rId19"/>
    <p:sldId id="292" r:id="rId20"/>
    <p:sldId id="276" r:id="rId21"/>
    <p:sldId id="277" r:id="rId22"/>
    <p:sldId id="293" r:id="rId23"/>
    <p:sldId id="278" r:id="rId24"/>
    <p:sldId id="279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8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418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1887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0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686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64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8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3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8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72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7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6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9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1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9621"/>
            <a:ext cx="10852017" cy="124725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  </a:t>
            </a:r>
            <a:r>
              <a:rPr lang="en-IN" b="1" dirty="0">
                <a:solidFill>
                  <a:srgbClr val="0070C0"/>
                </a:solidFill>
              </a:rPr>
              <a:t>BANKING 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90BD8-2292-FABE-4DFD-404E28D67808}"/>
              </a:ext>
            </a:extLst>
          </p:cNvPr>
          <p:cNvSpPr txBox="1"/>
          <p:nvPr/>
        </p:nvSpPr>
        <p:spPr>
          <a:xfrm>
            <a:off x="562605" y="2843608"/>
            <a:ext cx="306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 the Guidance of ,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Indrakka Mali Mam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1900C-B7EE-1C88-6ABE-9C1CA9D43059}"/>
              </a:ext>
            </a:extLst>
          </p:cNvPr>
          <p:cNvSpPr txBox="1"/>
          <p:nvPr/>
        </p:nvSpPr>
        <p:spPr>
          <a:xfrm>
            <a:off x="5957701" y="3826849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Submitted BY,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828E9-5369-370D-A34B-79445C0C406E}"/>
              </a:ext>
            </a:extLst>
          </p:cNvPr>
          <p:cNvSpPr txBox="1"/>
          <p:nvPr/>
        </p:nvSpPr>
        <p:spPr>
          <a:xfrm>
            <a:off x="6816112" y="4309185"/>
            <a:ext cx="315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Prashanth 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Sreeja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Suma M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Sudha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Kushal Sharma M</a:t>
            </a:r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1" y="1198605"/>
            <a:ext cx="12192000" cy="570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23828"/>
            <a:ext cx="1005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All of Customer using GET Method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://localhost:8885/customer/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957018"/>
            <a:ext cx="12192000" cy="590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0" y="-15739"/>
            <a:ext cx="8989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Display All Account Details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1161535"/>
            <a:ext cx="12192000" cy="570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customer based on id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334530"/>
            <a:ext cx="12192000" cy="556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11059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 Account based on id using GET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http://localhost:8885/account/2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0" y="1421026"/>
            <a:ext cx="12192000" cy="54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balance of customer based on id using GET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://localhost:8885/account/1/balance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4BBD7-E767-CBC9-6789-16DDA500534E}"/>
              </a:ext>
            </a:extLst>
          </p:cNvPr>
          <p:cNvSpPr txBox="1"/>
          <p:nvPr/>
        </p:nvSpPr>
        <p:spPr>
          <a:xfrm>
            <a:off x="-1" y="231006"/>
            <a:ext cx="1147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http://localhost:8885/customer/2/name/krish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9CBC3-1D3A-EDF3-A638-180809A5BA35}"/>
              </a:ext>
            </a:extLst>
          </p:cNvPr>
          <p:cNvSpPr txBox="1"/>
          <p:nvPr/>
        </p:nvSpPr>
        <p:spPr>
          <a:xfrm>
            <a:off x="86627" y="92220"/>
            <a:ext cx="1101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http://localhost:8885/customer/4/city/mumbai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108206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85103"/>
            <a:ext cx="12192000" cy="5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8C29B-41A9-10FE-CE4E-277A547E712C}"/>
              </a:ext>
            </a:extLst>
          </p:cNvPr>
          <p:cNvSpPr txBox="1"/>
          <p:nvPr/>
        </p:nvSpPr>
        <p:spPr>
          <a:xfrm>
            <a:off x="-1" y="149972"/>
            <a:ext cx="1108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http://localhost:8885/customer/3/phone/9456386215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412085"/>
            <a:ext cx="12192000" cy="54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Password By using 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http://localhost:8885/customer/2/password/krish123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296582"/>
            <a:ext cx="12192000" cy="55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455092"/>
            <a:ext cx="915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system provides the access to the customer to create an account, deposit and withdraw the cash from his account, also to view reports of all accounts present.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following presentation provides the specification for the system.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1" y="1410102"/>
            <a:ext cx="12192000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://localhost:8885/account/3/deposit/60000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458097"/>
            <a:ext cx="12192000" cy="539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http://localhost:8885/account/1/withdraw/5000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631092"/>
            <a:ext cx="12192000" cy="5226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b="1" dirty="0">
                <a:solidFill>
                  <a:srgbClr val="0070C0"/>
                </a:solidFill>
              </a:rPr>
              <a:t>PUT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</a:p>
          <a:p>
            <a:endParaRPr lang="en-IN" b="1" dirty="0"/>
          </a:p>
          <a:p>
            <a:r>
              <a:rPr lang="en-IN" b="1" i="0" dirty="0">
                <a:solidFill>
                  <a:srgbClr val="212121"/>
                </a:solidFill>
                <a:effectLst/>
              </a:rPr>
              <a:t>URL:</a:t>
            </a:r>
            <a:r>
              <a:rPr lang="en-IN" b="1" i="0" dirty="0">
                <a:solidFill>
                  <a:srgbClr val="0070C0"/>
                </a:solidFill>
                <a:effectLst/>
              </a:rPr>
              <a:t>http://localhost:8885/account/1/transfer/5/2000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373584"/>
            <a:ext cx="12192000" cy="5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322173"/>
            <a:ext cx="12192000" cy="553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840258"/>
            <a:ext cx="12192000" cy="6017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Customer and Account tables in Database :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0" y="539015"/>
            <a:ext cx="1162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sz="4000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75987" y="1688323"/>
            <a:ext cx="10216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 made Easier to handle.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435178" y="2274838"/>
            <a:ext cx="619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  <a:p>
            <a:endParaRPr lang="en-IN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4851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Modules:</a:t>
            </a:r>
          </a:p>
          <a:p>
            <a:endParaRPr lang="en-IN" sz="3200" b="1" dirty="0">
              <a:solidFill>
                <a:srgbClr val="002060"/>
              </a:solidFill>
            </a:endParaRPr>
          </a:p>
          <a:p>
            <a:endParaRPr lang="en-IN" sz="32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Account Module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Customer Module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Spring boot</a:t>
            </a:r>
          </a:p>
          <a:p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708975" y="3548414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80149" y="37456"/>
            <a:ext cx="392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Annotations Used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196051" y="610351"/>
            <a:ext cx="264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1.@Entity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07379" y="2208890"/>
            <a:ext cx="237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3.@Id</a:t>
            </a:r>
          </a:p>
          <a:p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167792" y="4014502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5.@Column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167792" y="5238017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7.@Autowired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2483706" y="5235803"/>
            <a:ext cx="754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Auto wiring feature of spring framework enables Us to inject the object dependency implicitly.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It internally uses setter or constructor injection. 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52718" y="4677662"/>
            <a:ext cx="97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llows the class to handle the requests made by the client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474341" y="3234390"/>
            <a:ext cx="80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specifies That string is not null and the trimmed length is greater than zero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2482545" y="587133"/>
            <a:ext cx="95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specifies that the class is an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2475201" y="1287477"/>
            <a:ext cx="755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Specifies The Table Name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 specifies the Table in the Database with which this Entity is mapped.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00B62-AFE9-B162-469E-6781FEB9E094}"/>
              </a:ext>
            </a:extLst>
          </p:cNvPr>
          <p:cNvSpPr txBox="1"/>
          <p:nvPr/>
        </p:nvSpPr>
        <p:spPr>
          <a:xfrm>
            <a:off x="195022" y="1311747"/>
            <a:ext cx="67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2. @Table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71379-E261-F7A2-F892-645538368474}"/>
              </a:ext>
            </a:extLst>
          </p:cNvPr>
          <p:cNvSpPr txBox="1"/>
          <p:nvPr/>
        </p:nvSpPr>
        <p:spPr>
          <a:xfrm>
            <a:off x="2483070" y="2230817"/>
            <a:ext cx="9727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Generates Primary Key of the entity.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JPA entity must have a primary key that uniquely identifies it, </a:t>
            </a:r>
          </a:p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   The @Id annotation defines the primary key.  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C2676-A92A-5C98-A3AF-B80FBAB12D60}"/>
              </a:ext>
            </a:extLst>
          </p:cNvPr>
          <p:cNvSpPr txBox="1"/>
          <p:nvPr/>
        </p:nvSpPr>
        <p:spPr>
          <a:xfrm>
            <a:off x="167792" y="3259103"/>
            <a:ext cx="23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4.@Not Blank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C3A6B-24DF-1174-8B29-2E9F02BF840F}"/>
              </a:ext>
            </a:extLst>
          </p:cNvPr>
          <p:cNvSpPr txBox="1"/>
          <p:nvPr/>
        </p:nvSpPr>
        <p:spPr>
          <a:xfrm>
            <a:off x="197712" y="4681171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6.@Rest Controller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62ED62-CA83-E421-9112-4FA6533E8EB2}"/>
              </a:ext>
            </a:extLst>
          </p:cNvPr>
          <p:cNvSpPr txBox="1"/>
          <p:nvPr/>
        </p:nvSpPr>
        <p:spPr>
          <a:xfrm>
            <a:off x="2465076" y="3942506"/>
            <a:ext cx="774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@Column annotation is used for Adding the column name in the table of a particular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64330" y="452387"/>
            <a:ext cx="198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8.@GetMapping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290185" y="1489986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9.@PutMapping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277829" y="2267628"/>
            <a:ext cx="23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10.@DeleteMapping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21793" y="3964919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12.@Repository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334280" y="4774517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13.@Query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612782" y="452985"/>
            <a:ext cx="810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GET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@Get Mapping annotated methods in the @Controller annotated classes to  handle the HTTP GET requests matched with given URI expression.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586518" y="1462057"/>
            <a:ext cx="90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PUT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603894" y="2255271"/>
            <a:ext cx="835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DELETE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deletes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02542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11.@PostMapping</a:t>
            </a:r>
          </a:p>
          <a:p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596872" y="3095135"/>
            <a:ext cx="7928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POST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a resource.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2567220" y="4737445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@Query annotation declares finder queries directly on repository methods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596870" y="3957479"/>
            <a:ext cx="825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also enables annotated classes to be discovered and registered with the application context.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FD19-A5E4-BE0B-4DD7-5447ABE6FC37}"/>
              </a:ext>
            </a:extLst>
          </p:cNvPr>
          <p:cNvSpPr txBox="1"/>
          <p:nvPr/>
        </p:nvSpPr>
        <p:spPr>
          <a:xfrm>
            <a:off x="301326" y="5359408"/>
            <a:ext cx="22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14.@Path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D855-A198-9928-592C-28C30987BB49}"/>
              </a:ext>
            </a:extLst>
          </p:cNvPr>
          <p:cNvSpPr txBox="1"/>
          <p:nvPr/>
        </p:nvSpPr>
        <p:spPr>
          <a:xfrm>
            <a:off x="2558979" y="5396474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@PathVariable is a Spring annotation which indicates that a method parameter should be bound to a URI template variable.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272238" y="429321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15.@Transactional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287171" y="1635473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16.@Modifying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299871" y="2590207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17.@Service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00557" y="3359103"/>
            <a:ext cx="33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18.@Request 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3038555" y="3349996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3037273" y="2581307"/>
            <a:ext cx="898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 used to mark the class as a service provider.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is used with classes that provide some business functionalities.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284441" y="3854529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19.@Param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234824" y="4907099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20.@Controller Advice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21855" y="5714920"/>
            <a:ext cx="28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21.@Exception Handler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3015648" y="381590"/>
            <a:ext cx="7747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metadata that specifies that an interface, class, or method must have transactional semantics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@Transactional annotation is used when you want the certain method/class(=all methods inside) to be executed in a transaction.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3024050" y="1632756"/>
            <a:ext cx="79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@Modifying annotation is used to enhance the @query annotation so that we can execute not only select queries , but also Insert , Update , Delete , and even DDL queries.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3038107" y="5717039"/>
            <a:ext cx="839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@ExceptionHandler is an annotation used to handle the specific exceptions and sending the custom responses to the client.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3049972" y="3815588"/>
            <a:ext cx="8907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Query parameters are a defined set of parameters attached to the end of a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url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@QueryParam is used to access key/value pairs in the query string of the URL</a:t>
            </a:r>
          </a:p>
          <a:p>
            <a:endParaRPr lang="en-US" b="1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3055753" y="4919620"/>
            <a:ext cx="86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@Component  Annotation which allows to handle exceptions across the whole application in one global handling component.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247135" y="1075038"/>
            <a:ext cx="11714205" cy="57829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BECC-8F05-5D25-785C-3ED1ADE9883C}"/>
              </a:ext>
            </a:extLst>
          </p:cNvPr>
          <p:cNvSpPr txBox="1"/>
          <p:nvPr/>
        </p:nvSpPr>
        <p:spPr>
          <a:xfrm>
            <a:off x="0" y="99244"/>
            <a:ext cx="59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</a:t>
            </a:r>
            <a:r>
              <a:rPr lang="en-IN" sz="2800" b="1" dirty="0">
                <a:solidFill>
                  <a:srgbClr val="7030A0"/>
                </a:solidFill>
              </a:rPr>
              <a:t>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0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-1" y="2"/>
            <a:ext cx="97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Inserting the customer values By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>
                <a:solidFill>
                  <a:srgbClr val="0070C0"/>
                </a:solidFill>
              </a:rPr>
              <a:t>POST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  <a:endParaRPr lang="en-IN" sz="2000" b="1" dirty="0">
              <a:solidFill>
                <a:srgbClr val="C0000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URL:</a:t>
            </a:r>
            <a:r>
              <a:rPr lang="en-IN" sz="2000" b="1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b="1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3985</TotalTime>
  <Words>1096</Words>
  <Application>Microsoft Office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</vt:lpstr>
      <vt:lpstr>Inter</vt:lpstr>
      <vt:lpstr>Tahoma</vt:lpstr>
      <vt:lpstr>Trebuchet MS</vt:lpstr>
      <vt:lpstr>Wingdings</vt:lpstr>
      <vt:lpstr>Wingdings 3</vt:lpstr>
      <vt:lpstr>Facet</vt:lpstr>
      <vt:lpstr>  BANKING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Mukupogula</cp:lastModifiedBy>
  <cp:revision>196</cp:revision>
  <dcterms:created xsi:type="dcterms:W3CDTF">2022-05-27T10:10:30Z</dcterms:created>
  <dcterms:modified xsi:type="dcterms:W3CDTF">2022-06-10T10:40:57Z</dcterms:modified>
</cp:coreProperties>
</file>